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16" r:id="rId1"/>
  </p:sldMasterIdLst>
  <p:handoutMasterIdLst>
    <p:handoutMasterId r:id="rId4"/>
  </p:handoutMasterIdLst>
  <p:sldIdLst>
    <p:sldId id="259" r:id="rId2"/>
    <p:sldId id="260" r:id="rId3"/>
  </p:sldIdLst>
  <p:sldSz cx="17340263" cy="97536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4000" kern="1200">
        <a:solidFill>
          <a:srgbClr val="000000"/>
        </a:solidFill>
        <a:latin typeface="Gill Sans" pitchFamily="3" charset="0"/>
        <a:ea typeface="ヒラギノ角ゴ ProN W3" pitchFamily="3" charset="-128"/>
        <a:cs typeface="+mn-cs"/>
        <a:sym typeface="Gill Sans" pitchFamily="3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4000" kern="1200">
        <a:solidFill>
          <a:srgbClr val="000000"/>
        </a:solidFill>
        <a:latin typeface="Gill Sans" pitchFamily="3" charset="0"/>
        <a:ea typeface="ヒラギノ角ゴ ProN W3" pitchFamily="3" charset="-128"/>
        <a:cs typeface="+mn-cs"/>
        <a:sym typeface="Gill Sans" pitchFamily="3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4000" kern="1200">
        <a:solidFill>
          <a:srgbClr val="000000"/>
        </a:solidFill>
        <a:latin typeface="Gill Sans" pitchFamily="3" charset="0"/>
        <a:ea typeface="ヒラギノ角ゴ ProN W3" pitchFamily="3" charset="-128"/>
        <a:cs typeface="+mn-cs"/>
        <a:sym typeface="Gill Sans" pitchFamily="3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4000" kern="1200">
        <a:solidFill>
          <a:srgbClr val="000000"/>
        </a:solidFill>
        <a:latin typeface="Gill Sans" pitchFamily="3" charset="0"/>
        <a:ea typeface="ヒラギノ角ゴ ProN W3" pitchFamily="3" charset="-128"/>
        <a:cs typeface="+mn-cs"/>
        <a:sym typeface="Gill Sans" pitchFamily="3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4000" kern="1200">
        <a:solidFill>
          <a:srgbClr val="000000"/>
        </a:solidFill>
        <a:latin typeface="Gill Sans" pitchFamily="3" charset="0"/>
        <a:ea typeface="ヒラギノ角ゴ ProN W3" pitchFamily="3" charset="-128"/>
        <a:cs typeface="+mn-cs"/>
        <a:sym typeface="Gill Sans" pitchFamily="3" charset="0"/>
      </a:defRPr>
    </a:lvl5pPr>
    <a:lvl6pPr marL="2286000" algn="l" defTabSz="914400" rtl="0" eaLnBrk="1" latinLnBrk="0" hangingPunct="1">
      <a:defRPr sz="4000" kern="1200">
        <a:solidFill>
          <a:srgbClr val="000000"/>
        </a:solidFill>
        <a:latin typeface="Gill Sans" pitchFamily="3" charset="0"/>
        <a:ea typeface="ヒラギノ角ゴ ProN W3" pitchFamily="3" charset="-128"/>
        <a:cs typeface="+mn-cs"/>
        <a:sym typeface="Gill Sans" pitchFamily="3" charset="0"/>
      </a:defRPr>
    </a:lvl6pPr>
    <a:lvl7pPr marL="2743200" algn="l" defTabSz="914400" rtl="0" eaLnBrk="1" latinLnBrk="0" hangingPunct="1">
      <a:defRPr sz="4000" kern="1200">
        <a:solidFill>
          <a:srgbClr val="000000"/>
        </a:solidFill>
        <a:latin typeface="Gill Sans" pitchFamily="3" charset="0"/>
        <a:ea typeface="ヒラギノ角ゴ ProN W3" pitchFamily="3" charset="-128"/>
        <a:cs typeface="+mn-cs"/>
        <a:sym typeface="Gill Sans" pitchFamily="3" charset="0"/>
      </a:defRPr>
    </a:lvl7pPr>
    <a:lvl8pPr marL="3200400" algn="l" defTabSz="914400" rtl="0" eaLnBrk="1" latinLnBrk="0" hangingPunct="1">
      <a:defRPr sz="4000" kern="1200">
        <a:solidFill>
          <a:srgbClr val="000000"/>
        </a:solidFill>
        <a:latin typeface="Gill Sans" pitchFamily="3" charset="0"/>
        <a:ea typeface="ヒラギノ角ゴ ProN W3" pitchFamily="3" charset="-128"/>
        <a:cs typeface="+mn-cs"/>
        <a:sym typeface="Gill Sans" pitchFamily="3" charset="0"/>
      </a:defRPr>
    </a:lvl8pPr>
    <a:lvl9pPr marL="3657600" algn="l" defTabSz="914400" rtl="0" eaLnBrk="1" latinLnBrk="0" hangingPunct="1">
      <a:defRPr sz="4000" kern="1200">
        <a:solidFill>
          <a:srgbClr val="000000"/>
        </a:solidFill>
        <a:latin typeface="Gill Sans" pitchFamily="3" charset="0"/>
        <a:ea typeface="ヒラギノ角ゴ ProN W3" pitchFamily="3" charset="-128"/>
        <a:cs typeface="+mn-cs"/>
        <a:sym typeface="Gill Sans" pitchFamily="3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546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17"/>
    <p:restoredTop sz="94598"/>
  </p:normalViewPr>
  <p:slideViewPr>
    <p:cSldViewPr>
      <p:cViewPr varScale="1">
        <p:scale>
          <a:sx n="65" d="100"/>
          <a:sy n="65" d="100"/>
        </p:scale>
        <p:origin x="324" y="84"/>
      </p:cViewPr>
      <p:guideLst>
        <p:guide orient="horz" pos="3072"/>
        <p:guide pos="546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1" d="100"/>
          <a:sy n="71" d="100"/>
        </p:scale>
        <p:origin x="3132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="" xmlns:a16="http://schemas.microsoft.com/office/drawing/2014/main" id="{3896B3DF-73B2-7249-8F9C-9BCAD00243B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3459DFA0-C8B4-914F-953E-B65B2F99118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fld id="{6A3D80D3-862A-4464-9EBC-8A458432E2A3}" type="datetimeFigureOut">
              <a:rPr lang="fr-FR"/>
              <a:pPr>
                <a:defRPr/>
              </a:pPr>
              <a:t>03/11/2022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C72AE460-8B85-FF45-8547-A27C93E400A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8B54A237-2C5A-134A-917A-9B9FE0C3E14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fld id="{81BAA8FD-86AB-4589-96EF-5C414184079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9746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367000" y="0"/>
            <a:ext cx="194627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7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33625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="" xmlns:a16="http://schemas.microsoft.com/office/drawing/2014/main" id="{4D70DA7E-0172-564A-A160-825BED71A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37791-717C-4AAB-BEFA-82FFEDCA3B4E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="" xmlns:a16="http://schemas.microsoft.com/office/drawing/2014/main" id="{03437AA5-B63F-D84E-A45B-15B6706EA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="" xmlns:a16="http://schemas.microsoft.com/office/drawing/2014/main" id="{E5B8CF46-574C-AC49-8CD3-07291BF5B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BFA53E-8F3F-4D70-BBE2-991499E51B92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579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33625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7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367000" y="0"/>
            <a:ext cx="194627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92143" y="2596444"/>
            <a:ext cx="7369612" cy="618857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778508" y="2596444"/>
            <a:ext cx="7369612" cy="618857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7" name="Date Placeholder 4">
            <a:extLst>
              <a:ext uri="{FF2B5EF4-FFF2-40B4-BE49-F238E27FC236}">
                <a16:creationId xmlns="" xmlns:a16="http://schemas.microsoft.com/office/drawing/2014/main" id="{50ED5499-64BF-0F44-BE61-E88E69224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6B5E0-A3C5-4FAC-B5F1-4524F34D59D4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="" xmlns:a16="http://schemas.microsoft.com/office/drawing/2014/main" id="{A9AE1FCA-B637-D740-A5D0-C87E7FE57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="" xmlns:a16="http://schemas.microsoft.com/office/drawing/2014/main" id="{34AE1B9C-9C01-4B42-AA43-28FDF9751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702F1-C860-473E-B069-308A51F8ED4B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376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6">
            <a:extLst>
              <a:ext uri="{FF2B5EF4-FFF2-40B4-BE49-F238E27FC236}">
                <a16:creationId xmlns="" xmlns:a16="http://schemas.microsoft.com/office/drawing/2014/main" id="{EEED1932-E02E-4D4D-86D9-E9AC13D22C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03175" y="8515350"/>
            <a:ext cx="2830513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7">
            <a:extLst>
              <a:ext uri="{FF2B5EF4-FFF2-40B4-BE49-F238E27FC236}">
                <a16:creationId xmlns="" xmlns:a16="http://schemas.microsoft.com/office/drawing/2014/main" id="{226B64CC-25BB-F549-8223-6EAE6CC7600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13088" y="8493125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1">
            <a:extLst>
              <a:ext uri="{FF2B5EF4-FFF2-40B4-BE49-F238E27FC236}">
                <a16:creationId xmlns="" xmlns:a16="http://schemas.microsoft.com/office/drawing/2014/main" id="{7B5946ED-0166-E947-9B49-E052E60F3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2A354-A79E-3E4D-BC7C-85327B09F31D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="" xmlns:a16="http://schemas.microsoft.com/office/drawing/2014/main" id="{33E7C157-671A-EB4A-BEAD-38EA57819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="" xmlns:a16="http://schemas.microsoft.com/office/drawing/2014/main" id="{A150605F-0CCD-3D42-8AC8-89F25857D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EE445-8389-1F45-A1E7-5FA68C71D072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378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1192213" y="519113"/>
            <a:ext cx="14955837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  <a:endParaRPr lang="en-US" altLang="fr-FR"/>
          </a:p>
        </p:txBody>
      </p:sp>
      <p:sp>
        <p:nvSpPr>
          <p:cNvPr id="1027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92213" y="2597150"/>
            <a:ext cx="14955837" cy="618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  <a:endParaRPr lang="en-US" altLang="fr-FR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5AD3ED1-C3A0-1B4D-873D-E3DD42786A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2213" y="9040813"/>
            <a:ext cx="3902075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707">
                <a:solidFill>
                  <a:schemeClr val="tx1">
                    <a:tint val="75000"/>
                  </a:schemeClr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fld id="{ADCEC79B-662E-4304-ABE4-013E6987964D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D3C1FEA-49B9-A64B-B6F0-7627903FF1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43575" y="9040813"/>
            <a:ext cx="5853113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707">
                <a:solidFill>
                  <a:schemeClr val="tx1">
                    <a:tint val="75000"/>
                  </a:schemeClr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A7D4896-70EE-934F-80D6-160C07D5C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245975" y="9040813"/>
            <a:ext cx="3902075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707">
                <a:solidFill>
                  <a:schemeClr val="tx1">
                    <a:tint val="75000"/>
                  </a:schemeClr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fld id="{149DE66D-484F-4EDD-A7FC-301D3256D0DA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4" r:id="rId2"/>
    <p:sldLayoutId id="2147483865" r:id="rId3"/>
  </p:sldLayoutIdLst>
  <p:txStyles>
    <p:titleStyle>
      <a:lvl1pPr algn="l" defTabSz="13001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3001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2pPr>
      <a:lvl3pPr algn="l" defTabSz="13001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3pPr>
      <a:lvl4pPr algn="l" defTabSz="13001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4pPr>
      <a:lvl5pPr algn="l" defTabSz="13001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1300163" rtl="0" fontAlgn="base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1300163" rtl="0" fontAlgn="base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1300163" rtl="0" fontAlgn="base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1300163" rtl="0" fontAlgn="base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323850" indent="-323850" algn="l" defTabSz="1300163" rtl="0" eaLnBrk="0" fontAlgn="base" hangingPunct="0">
        <a:lnSpc>
          <a:spcPct val="90000"/>
        </a:lnSpc>
        <a:spcBef>
          <a:spcPts val="1425"/>
        </a:spcBef>
        <a:spcAft>
          <a:spcPct val="0"/>
        </a:spcAft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1pPr>
      <a:lvl2pPr marL="974725" indent="-323850" algn="l" defTabSz="1300163" rtl="0" eaLnBrk="0" fontAlgn="base" hangingPunct="0">
        <a:lnSpc>
          <a:spcPct val="90000"/>
        </a:lnSpc>
        <a:spcBef>
          <a:spcPts val="713"/>
        </a:spcBef>
        <a:spcAft>
          <a:spcPct val="0"/>
        </a:spcAft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624013" indent="-323850" algn="l" defTabSz="1300163" rtl="0" eaLnBrk="0" fontAlgn="base" hangingPunct="0">
        <a:lnSpc>
          <a:spcPct val="90000"/>
        </a:lnSpc>
        <a:spcBef>
          <a:spcPts val="713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74888" indent="-323850" algn="l" defTabSz="1300163" rtl="0" eaLnBrk="0" fontAlgn="base" hangingPunct="0">
        <a:lnSpc>
          <a:spcPct val="90000"/>
        </a:lnSpc>
        <a:spcBef>
          <a:spcPts val="713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763" indent="-323850" algn="l" defTabSz="1300163" rtl="0" eaLnBrk="0" fontAlgn="base" hangingPunct="0">
        <a:lnSpc>
          <a:spcPct val="90000"/>
        </a:lnSpc>
        <a:spcBef>
          <a:spcPts val="713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57626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422649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87672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52695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7603" y="0"/>
            <a:ext cx="9303550" cy="8378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664874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986745"/>
      </p:ext>
    </p:extLst>
  </p:cSld>
  <p:clrMapOvr>
    <a:masterClrMapping/>
  </p:clrMapOvr>
</p:sld>
</file>

<file path=ppt/theme/theme1.xml><?xml version="1.0" encoding="utf-8"?>
<a:theme xmlns:a="http://schemas.openxmlformats.org/drawingml/2006/main" name="Titre et puces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Pages>0</Pages>
  <Words>0</Words>
  <Characters>0</Characters>
  <Application>Microsoft Office PowerPoint</Application>
  <PresentationFormat>Personnalisé</PresentationFormat>
  <Lines>0</Lines>
  <Paragraphs>0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Gill Sans</vt:lpstr>
      <vt:lpstr>ヒラギノ角ゴ ProN W3</vt:lpstr>
      <vt:lpstr>Titre et puces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Bordeaux Neurocampus</dc:creator>
  <cp:keywords/>
  <dc:description/>
  <cp:lastModifiedBy>Bordeaux Neurocampus</cp:lastModifiedBy>
  <cp:revision>15</cp:revision>
  <dcterms:modified xsi:type="dcterms:W3CDTF">2022-11-03T15:29:06Z</dcterms:modified>
</cp:coreProperties>
</file>