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handoutMasterIdLst>
    <p:handoutMasterId r:id="rId5"/>
  </p:handoutMasterIdLst>
  <p:sldIdLst>
    <p:sldId id="261" r:id="rId2"/>
    <p:sldId id="262" r:id="rId3"/>
    <p:sldId id="263" r:id="rId4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54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4"/>
    <p:restoredTop sz="94598"/>
  </p:normalViewPr>
  <p:slideViewPr>
    <p:cSldViewPr>
      <p:cViewPr varScale="1">
        <p:scale>
          <a:sx n="61" d="100"/>
          <a:sy n="61" d="100"/>
        </p:scale>
        <p:origin x="606" y="114"/>
      </p:cViewPr>
      <p:guideLst>
        <p:guide orient="horz" pos="3072"/>
        <p:guide pos="54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313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3896B3DF-73B2-7249-8F9C-9BCAD00243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3459DFA0-C8B4-914F-953E-B65B2F991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90CE133-B39C-8046-B480-A0C35FDAF458}" type="datetimeFigureOut">
              <a:rPr lang="fr-FR"/>
              <a:pPr>
                <a:defRPr/>
              </a:pPr>
              <a:t>03/11/2022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72AE460-8B85-FF45-8547-A27C93E40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B54A237-2C5A-134A-917A-9B9FE0C3E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B05254C6-DD2B-2948-9BA7-57A0EA116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723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FA1DD010-1900-0C42-8DFB-ADE947DB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8F28-AC62-1A43-B930-A1CA32FD51D9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B4646135-FCEF-7B49-8850-D2711262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8FCC6D18-CA2E-0A42-8654-008D1F95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37ED-3476-3548-B06A-566779AE17F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BAD93B4D-8ECE-874D-AD92-3C141309F1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89BD5E79-A456-EC4C-9408-1332425C4F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3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0EDCA396-CCE7-C44A-B874-2C3C8D35C7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E6321B82-0C90-EC4A-AF9A-88C9D9A8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1DB0D-F7F4-334C-957B-A20725DD4846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8B96638E-72EE-B549-99A2-CB6059229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F55E594-4B7E-7D4B-87AA-55FD3779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FF1A3-BE13-3B4E-BBC0-415CBFBD02F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448D283D-F6B3-904B-8D20-768D39098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18ABF224-D4D3-8749-B8B4-9A1C0643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F68F7-8404-6A40-A422-2D878DA2733C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41456E2C-175D-1346-8480-05ECE4A1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B4895705-D4F5-DD47-903D-F937C0FB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53F02-CD9C-224B-8EB6-0D8CE875ABC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35A945F8-1267-1E4B-B220-C1DAE544D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9F53810E-BE23-C744-BC56-1644B4FC4D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BDBD68FC-980B-AD4E-9D39-156E261A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DF5AE71F-5603-FB48-9050-E2B764C3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F12FE-A37D-CB45-B2FC-6D1A90FFBFFB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90CFC02F-90BC-F941-B9EF-0EF6BC82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C7DAAA90-59C0-974D-A436-49E3F14D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7705-1951-9340-908B-0274F02DD0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BEF05873-E09C-EF44-9CF5-DF20068CE4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6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69510F70-3EDF-9B47-BFA5-0F25EFF5D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="" xmlns:a16="http://schemas.microsoft.com/office/drawing/2014/main" id="{1314A561-D7B4-904C-8B6E-EEA4FC8C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8F79-0C92-6648-BA0F-808C2450BBF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="" xmlns:a16="http://schemas.microsoft.com/office/drawing/2014/main" id="{7BDBC17F-8536-CE49-9F85-BF1CDBED6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="" xmlns:a16="http://schemas.microsoft.com/office/drawing/2014/main" id="{67FE83A2-3C18-B646-A097-0FBA8BBC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7076A-0BE8-564C-B861-A25893CA6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5A53F6D6-5528-3046-9924-CD166AB718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1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570BC2A2-21EF-B242-A948-37617E42BF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2">
            <a:extLst>
              <a:ext uri="{FF2B5EF4-FFF2-40B4-BE49-F238E27FC236}">
                <a16:creationId xmlns="" xmlns:a16="http://schemas.microsoft.com/office/drawing/2014/main" id="{0DFB444E-DC64-E34B-ADD5-598F8DCE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5595E-48FB-6749-9E67-EAFF4152DE15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29FB173F-C246-154E-8326-84306444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8469ED1B-3790-8947-863C-828AEC80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CB152-8084-434E-B446-5A0AF49BEAD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D06AE99D-C303-BF4C-910C-62A62A5382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4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="" xmlns:a16="http://schemas.microsoft.com/office/drawing/2014/main" id="{EEED1932-E02E-4D4D-86D9-E9AC13D22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3175" y="8515350"/>
            <a:ext cx="28305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7">
            <a:extLst>
              <a:ext uri="{FF2B5EF4-FFF2-40B4-BE49-F238E27FC236}">
                <a16:creationId xmlns="" xmlns:a16="http://schemas.microsoft.com/office/drawing/2014/main" id="{226B64CC-25BB-F549-8223-6EAE6CC760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13088" y="849312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1">
            <a:extLst>
              <a:ext uri="{FF2B5EF4-FFF2-40B4-BE49-F238E27FC236}">
                <a16:creationId xmlns="" xmlns:a16="http://schemas.microsoft.com/office/drawing/2014/main" id="{7B5946ED-0166-E947-9B49-E052E60F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A354-A79E-3E4D-BC7C-85327B09F31D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33E7C157-671A-EB4A-BEAD-38EA5781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="" xmlns:a16="http://schemas.microsoft.com/office/drawing/2014/main" id="{A150605F-0CCD-3D42-8AC8-89F25857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EE445-8389-1F45-A1E7-5FA68C71D07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2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C81A100C-C4AB-9447-8599-56A8754C7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4CC33166-7B0C-D748-950C-BC46B770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08FC-F746-BD46-B720-2E88FB811547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7F9241F2-66B2-7C44-A2ED-467D7980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1247BD16-71C6-8A4F-AD83-9397AE13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27C9C-33FE-DA49-9CEE-2F92D2A1F1F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71522C5D-5057-5846-A68B-283F320B87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4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8F2A6707-1A53-3C44-BCCC-FD7D124F53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rtlCol="0">
            <a:normAutofit/>
          </a:bodyPr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A6CF7EC6-6396-6C42-B9DF-91DD0530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1CB91-B418-4849-968A-1BB8B398A85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6268CF3E-4C5A-DE4E-9F45-8B072AC87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A6479064-D484-2F41-8B92-05834FE7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12CA4-82AC-5D46-8A99-23A443ABCD8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8E811E31-2340-9549-B6C9-84DC70719F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4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A62E2840-FB7E-654C-9ECE-857112807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213" y="519113"/>
            <a:ext cx="14955837" cy="18859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A0D36842-C357-B849-9651-E1E37D028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1DEF-74F9-E645-B3D1-594FF9E611AA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A179BD3-BE98-D84A-B314-681E3330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22D3F4D-8F75-6F45-A1CB-4A128C5B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B8A4-78B0-1B48-9615-2E111538178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CD0809D4-E7DC-DD4F-9F33-7AE52687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689" y="73252"/>
            <a:ext cx="2090574" cy="1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0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9607A1B3-57E2-B047-A3C9-69B5724C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C1EB-0D2F-1744-AAEA-949F1C670BFC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17D991FB-1C39-B54E-A369-E9EFB823B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FB0D76B0-1C0B-904E-ACE4-4363B82C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CD19A-38FF-B34D-BC30-E0948D16F0F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CB0629C2-5F1F-784B-B854-71576CBF4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296"/>
            <a:ext cx="3859349" cy="20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6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06BAFC78-4BD4-9745-956A-CD7574AAD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92213" y="519113"/>
            <a:ext cx="149558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F83DDDDE-3818-794C-A7D2-67AE9BC58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AD3ED1-C3A0-1B4D-873D-E3DD42786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C5A69D6-5033-1C45-B495-7D77B049107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3C1FEA-49B9-A64B-B6F0-7627903F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D4896-70EE-934F-80D6-160C07D5C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591D0918-8336-ED47-96C2-6931C6B164E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eaLnBrk="0" fontAlgn="base" hangingPunct="0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2923B29C-3715-3143-A0EE-F4A9389ADB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603" y="0"/>
            <a:ext cx="9174310" cy="826117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26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136729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et puce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Pages>0</Pages>
  <Words>0</Words>
  <Characters>0</Characters>
  <Application>Microsoft Office PowerPoint</Application>
  <PresentationFormat>Personnalisé</PresentationFormat>
  <Lines>0</Lines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Gill Sans</vt:lpstr>
      <vt:lpstr>ヒラギノ角ゴ ProN W3</vt:lpstr>
      <vt:lpstr>Titre et puces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Bordeaux Neurocampus</dc:creator>
  <cp:keywords/>
  <dc:description/>
  <cp:lastModifiedBy>Bordeaux Neurocampus</cp:lastModifiedBy>
  <cp:revision>12</cp:revision>
  <dcterms:modified xsi:type="dcterms:W3CDTF">2022-11-03T15:30:39Z</dcterms:modified>
</cp:coreProperties>
</file>