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816" r:id="rId1"/>
  </p:sldMasterIdLst>
  <p:handoutMasterIdLst>
    <p:handoutMasterId r:id="rId4"/>
  </p:handoutMasterIdLst>
  <p:sldIdLst>
    <p:sldId id="261" r:id="rId2"/>
    <p:sldId id="262" r:id="rId3"/>
  </p:sldIdLst>
  <p:sldSz cx="17340263" cy="97536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4000" kern="1200">
        <a:solidFill>
          <a:srgbClr val="000000"/>
        </a:solidFill>
        <a:latin typeface="Gill Sans" panose="020B0502020104020203" pitchFamily="34" charset="-79"/>
        <a:ea typeface="ヒラギノ角ゴ ProN W3" panose="020B0300000000000000" pitchFamily="34" charset="-128"/>
        <a:cs typeface="+mn-cs"/>
        <a:sym typeface="Gill Sans" panose="020B0502020104020203" pitchFamily="34" charset="-79"/>
      </a:defRPr>
    </a:lvl1pPr>
    <a:lvl2pPr marL="457200" algn="l" rtl="0" eaLnBrk="0" fontAlgn="base" hangingPunct="0">
      <a:spcBef>
        <a:spcPct val="0"/>
      </a:spcBef>
      <a:spcAft>
        <a:spcPct val="0"/>
      </a:spcAft>
      <a:defRPr sz="4000" kern="1200">
        <a:solidFill>
          <a:srgbClr val="000000"/>
        </a:solidFill>
        <a:latin typeface="Gill Sans" panose="020B0502020104020203" pitchFamily="34" charset="-79"/>
        <a:ea typeface="ヒラギノ角ゴ ProN W3" panose="020B0300000000000000" pitchFamily="34" charset="-128"/>
        <a:cs typeface="+mn-cs"/>
        <a:sym typeface="Gill Sans" panose="020B0502020104020203" pitchFamily="34" charset="-79"/>
      </a:defRPr>
    </a:lvl2pPr>
    <a:lvl3pPr marL="914400" algn="l" rtl="0" eaLnBrk="0" fontAlgn="base" hangingPunct="0">
      <a:spcBef>
        <a:spcPct val="0"/>
      </a:spcBef>
      <a:spcAft>
        <a:spcPct val="0"/>
      </a:spcAft>
      <a:defRPr sz="4000" kern="1200">
        <a:solidFill>
          <a:srgbClr val="000000"/>
        </a:solidFill>
        <a:latin typeface="Gill Sans" panose="020B0502020104020203" pitchFamily="34" charset="-79"/>
        <a:ea typeface="ヒラギノ角ゴ ProN W3" panose="020B0300000000000000" pitchFamily="34" charset="-128"/>
        <a:cs typeface="+mn-cs"/>
        <a:sym typeface="Gill Sans" panose="020B0502020104020203" pitchFamily="34" charset="-79"/>
      </a:defRPr>
    </a:lvl3pPr>
    <a:lvl4pPr marL="1371600" algn="l" rtl="0" eaLnBrk="0" fontAlgn="base" hangingPunct="0">
      <a:spcBef>
        <a:spcPct val="0"/>
      </a:spcBef>
      <a:spcAft>
        <a:spcPct val="0"/>
      </a:spcAft>
      <a:defRPr sz="4000" kern="1200">
        <a:solidFill>
          <a:srgbClr val="000000"/>
        </a:solidFill>
        <a:latin typeface="Gill Sans" panose="020B0502020104020203" pitchFamily="34" charset="-79"/>
        <a:ea typeface="ヒラギノ角ゴ ProN W3" panose="020B0300000000000000" pitchFamily="34" charset="-128"/>
        <a:cs typeface="+mn-cs"/>
        <a:sym typeface="Gill Sans" panose="020B0502020104020203" pitchFamily="34" charset="-79"/>
      </a:defRPr>
    </a:lvl4pPr>
    <a:lvl5pPr marL="1828800" algn="l" rtl="0" eaLnBrk="0" fontAlgn="base" hangingPunct="0">
      <a:spcBef>
        <a:spcPct val="0"/>
      </a:spcBef>
      <a:spcAft>
        <a:spcPct val="0"/>
      </a:spcAft>
      <a:defRPr sz="4000" kern="1200">
        <a:solidFill>
          <a:srgbClr val="000000"/>
        </a:solidFill>
        <a:latin typeface="Gill Sans" panose="020B0502020104020203" pitchFamily="34" charset="-79"/>
        <a:ea typeface="ヒラギノ角ゴ ProN W3" panose="020B0300000000000000" pitchFamily="34" charset="-128"/>
        <a:cs typeface="+mn-cs"/>
        <a:sym typeface="Gill Sans" panose="020B0502020104020203" pitchFamily="34" charset="-79"/>
      </a:defRPr>
    </a:lvl5pPr>
    <a:lvl6pPr marL="2286000" algn="l" defTabSz="914400" rtl="0" eaLnBrk="1" latinLnBrk="0" hangingPunct="1">
      <a:defRPr sz="4000" kern="1200">
        <a:solidFill>
          <a:srgbClr val="000000"/>
        </a:solidFill>
        <a:latin typeface="Gill Sans" panose="020B0502020104020203" pitchFamily="34" charset="-79"/>
        <a:ea typeface="ヒラギノ角ゴ ProN W3" panose="020B0300000000000000" pitchFamily="34" charset="-128"/>
        <a:cs typeface="+mn-cs"/>
        <a:sym typeface="Gill Sans" panose="020B0502020104020203" pitchFamily="34" charset="-79"/>
      </a:defRPr>
    </a:lvl6pPr>
    <a:lvl7pPr marL="2743200" algn="l" defTabSz="914400" rtl="0" eaLnBrk="1" latinLnBrk="0" hangingPunct="1">
      <a:defRPr sz="4000" kern="1200">
        <a:solidFill>
          <a:srgbClr val="000000"/>
        </a:solidFill>
        <a:latin typeface="Gill Sans" panose="020B0502020104020203" pitchFamily="34" charset="-79"/>
        <a:ea typeface="ヒラギノ角ゴ ProN W3" panose="020B0300000000000000" pitchFamily="34" charset="-128"/>
        <a:cs typeface="+mn-cs"/>
        <a:sym typeface="Gill Sans" panose="020B0502020104020203" pitchFamily="34" charset="-79"/>
      </a:defRPr>
    </a:lvl7pPr>
    <a:lvl8pPr marL="3200400" algn="l" defTabSz="914400" rtl="0" eaLnBrk="1" latinLnBrk="0" hangingPunct="1">
      <a:defRPr sz="4000" kern="1200">
        <a:solidFill>
          <a:srgbClr val="000000"/>
        </a:solidFill>
        <a:latin typeface="Gill Sans" panose="020B0502020104020203" pitchFamily="34" charset="-79"/>
        <a:ea typeface="ヒラギノ角ゴ ProN W3" panose="020B0300000000000000" pitchFamily="34" charset="-128"/>
        <a:cs typeface="+mn-cs"/>
        <a:sym typeface="Gill Sans" panose="020B0502020104020203" pitchFamily="34" charset="-79"/>
      </a:defRPr>
    </a:lvl8pPr>
    <a:lvl9pPr marL="3657600" algn="l" defTabSz="914400" rtl="0" eaLnBrk="1" latinLnBrk="0" hangingPunct="1">
      <a:defRPr sz="4000" kern="1200">
        <a:solidFill>
          <a:srgbClr val="000000"/>
        </a:solidFill>
        <a:latin typeface="Gill Sans" panose="020B0502020104020203" pitchFamily="34" charset="-79"/>
        <a:ea typeface="ヒラギノ角ゴ ProN W3" panose="020B0300000000000000" pitchFamily="34" charset="-128"/>
        <a:cs typeface="+mn-cs"/>
        <a:sym typeface="Gill Sans" panose="020B0502020104020203" pitchFamily="34" charset="-79"/>
      </a:defRPr>
    </a:lvl9pPr>
  </p:defaultTextStyle>
  <p:extLst>
    <p:ext uri="{EFAFB233-063F-42B5-8137-9DF3F51BA10A}">
      <p15:sldGuideLst xmlns:p15="http://schemas.microsoft.com/office/powerpoint/2012/main">
        <p15:guide id="1" orient="horz" pos="3072">
          <p15:clr>
            <a:srgbClr val="A4A3A4"/>
          </p15:clr>
        </p15:guide>
        <p15:guide id="2" pos="546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13"/>
    <p:restoredTop sz="94593"/>
  </p:normalViewPr>
  <p:slideViewPr>
    <p:cSldViewPr>
      <p:cViewPr varScale="1">
        <p:scale>
          <a:sx n="65" d="100"/>
          <a:sy n="65" d="100"/>
        </p:scale>
        <p:origin x="378" y="66"/>
      </p:cViewPr>
      <p:guideLst>
        <p:guide orient="horz" pos="3072"/>
        <p:guide pos="546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71" d="100"/>
          <a:sy n="71" d="100"/>
        </p:scale>
        <p:origin x="3132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xmlns="" id="{3896B3DF-73B2-7249-8F9C-9BCAD00243B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3459DFA0-C8B4-914F-953E-B65B2F99118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</a:lstStyle>
          <a:p>
            <a:pPr>
              <a:defRPr/>
            </a:pPr>
            <a:fld id="{890CE133-B39C-8046-B480-A0C35FDAF458}" type="datetimeFigureOut">
              <a:rPr lang="fr-FR"/>
              <a:pPr>
                <a:defRPr/>
              </a:pPr>
              <a:t>03/11/2022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C72AE460-8B85-FF45-8547-A27C93E400A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8B54A237-2C5A-134A-917A-9B9FE0C3E14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hangingPunct="1">
              <a:defRPr sz="1200"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</a:lstStyle>
          <a:p>
            <a:pPr>
              <a:defRPr/>
            </a:pPr>
            <a:fld id="{B05254C6-DD2B-2948-9BA7-57A0EA116C5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98926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7533" y="1596249"/>
            <a:ext cx="13005197" cy="3395698"/>
          </a:xfrm>
        </p:spPr>
        <p:txBody>
          <a:bodyPr anchor="b"/>
          <a:lstStyle>
            <a:lvl1pPr algn="ctr">
              <a:defRPr sz="8533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67533" y="5122898"/>
            <a:ext cx="13005197" cy="2354862"/>
          </a:xfrm>
        </p:spPr>
        <p:txBody>
          <a:bodyPr/>
          <a:lstStyle>
            <a:lvl1pPr marL="0" indent="0" algn="ctr">
              <a:buNone/>
              <a:defRPr sz="3413"/>
            </a:lvl1pPr>
            <a:lvl2pPr marL="650230" indent="0" algn="ctr">
              <a:buNone/>
              <a:defRPr sz="2844"/>
            </a:lvl2pPr>
            <a:lvl3pPr marL="1300460" indent="0" algn="ctr">
              <a:buNone/>
              <a:defRPr sz="2560"/>
            </a:lvl3pPr>
            <a:lvl4pPr marL="1950690" indent="0" algn="ctr">
              <a:buNone/>
              <a:defRPr sz="2276"/>
            </a:lvl4pPr>
            <a:lvl5pPr marL="2600919" indent="0" algn="ctr">
              <a:buNone/>
              <a:defRPr sz="2276"/>
            </a:lvl5pPr>
            <a:lvl6pPr marL="3251149" indent="0" algn="ctr">
              <a:buNone/>
              <a:defRPr sz="2276"/>
            </a:lvl6pPr>
            <a:lvl7pPr marL="3901379" indent="0" algn="ctr">
              <a:buNone/>
              <a:defRPr sz="2276"/>
            </a:lvl7pPr>
            <a:lvl8pPr marL="4551609" indent="0" algn="ctr">
              <a:buNone/>
              <a:defRPr sz="2276"/>
            </a:lvl8pPr>
            <a:lvl9pPr marL="5201839" indent="0" algn="ctr">
              <a:buNone/>
              <a:defRPr sz="2276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xmlns="" id="{FA1DD010-1900-0C42-8DFB-ADE947DB2F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9D8F28-AC62-1A43-B930-A1CA32FD51D9}" type="datetimeFigureOut">
              <a:rPr lang="en-US"/>
              <a:pPr>
                <a:defRPr/>
              </a:pPr>
              <a:t>11/3/2022</a:t>
            </a:fld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xmlns="" id="{B4646135-FCEF-7B49-8850-D27112624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xmlns="" id="{8FCC6D18-CA2E-0A42-8654-008D1F9583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2937ED-3476-3548-B06A-566779AE17FF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xmlns="" id="{3A449174-AD6A-9041-8477-F32D5031C53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3137580" cy="255278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xmlns="" id="{8F0E4C91-F09D-DA42-ACC7-D1719815DC1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189820" y="124272"/>
            <a:ext cx="1977255" cy="1780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4347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xmlns="" id="{DCC5CA74-774A-3843-8749-68D27282A36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3137580" cy="255278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xmlns="" id="{E6321B82-0C90-EC4A-AF9A-88C9D9A8D1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81DB0D-F7F4-334C-957B-A20725DD4846}" type="datetimeFigureOut">
              <a:rPr lang="en-US"/>
              <a:pPr>
                <a:defRPr/>
              </a:pPr>
              <a:t>11/3/2022</a:t>
            </a:fld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xmlns="" id="{8B96638E-72EE-B549-99A2-CB60592290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xmlns="" id="{3F55E594-4B7E-7D4B-87AA-55FD3779B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6FF1A3-BE13-3B4E-BBC0-415CBFBD02FB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xmlns="" id="{1C498A1A-D527-CD4B-ABE4-2CEC5B92334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189820" y="124272"/>
            <a:ext cx="1977255" cy="1780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6862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xmlns="" id="{41F8C67D-794C-584F-900C-0621B4726D3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3137580" cy="255278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92143" y="2596444"/>
            <a:ext cx="7369612" cy="6188570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778508" y="2596444"/>
            <a:ext cx="7369612" cy="6188570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xmlns="" id="{DF5AE71F-5603-FB48-9050-E2B764C30D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6F12FE-A37D-CB45-B2FC-6D1A90FFBFFB}" type="datetimeFigureOut">
              <a:rPr lang="en-US"/>
              <a:pPr>
                <a:defRPr/>
              </a:pPr>
              <a:t>11/3/2022</a:t>
            </a:fld>
            <a:endParaRPr lang="en-US"/>
          </a:p>
        </p:txBody>
      </p:sp>
      <p:sp>
        <p:nvSpPr>
          <p:cNvPr id="8" name="Footer Placeholder 5">
            <a:extLst>
              <a:ext uri="{FF2B5EF4-FFF2-40B4-BE49-F238E27FC236}">
                <a16:creationId xmlns:a16="http://schemas.microsoft.com/office/drawing/2014/main" xmlns="" id="{90CFC02F-90BC-F941-B9EF-0EF6BC828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xmlns="" id="{C7DAAA90-59C0-974D-A436-49E3F14D15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5F7705-1951-9340-908B-0274F02DD0AA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xmlns="" id="{7FB90BAF-65A4-8A45-A356-5680A0BBDD4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189820" y="124272"/>
            <a:ext cx="1977255" cy="1780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0661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xmlns="" id="{65D99450-36AA-3D4D-83A5-394F94F49B9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3137580" cy="255278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5" name="Date Placeholder 2">
            <a:extLst>
              <a:ext uri="{FF2B5EF4-FFF2-40B4-BE49-F238E27FC236}">
                <a16:creationId xmlns:a16="http://schemas.microsoft.com/office/drawing/2014/main" xmlns="" id="{0DFB444E-DC64-E34B-ADD5-598F8DCED5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45595E-48FB-6749-9E67-EAFF4152DE15}" type="datetimeFigureOut">
              <a:rPr lang="en-US"/>
              <a:pPr>
                <a:defRPr/>
              </a:pPr>
              <a:t>11/3/2022</a:t>
            </a:fld>
            <a:endParaRPr lang="en-US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xmlns="" id="{29FB173F-C246-154E-8326-843064445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xmlns="" id="{8469ED1B-3790-8947-863C-828AEC80E1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7CB152-8084-434E-B446-5A0AF49BEADD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xmlns="" id="{1C498A1A-D527-CD4B-ABE4-2CEC5B92334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189820" y="124272"/>
            <a:ext cx="1977255" cy="1780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4407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6">
            <a:extLst>
              <a:ext uri="{FF2B5EF4-FFF2-40B4-BE49-F238E27FC236}">
                <a16:creationId xmlns:a16="http://schemas.microsoft.com/office/drawing/2014/main" xmlns="" id="{EEED1932-E02E-4D4D-86D9-E9AC13D22C5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703175" y="8515350"/>
            <a:ext cx="2830513" cy="1135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7">
            <a:extLst>
              <a:ext uri="{FF2B5EF4-FFF2-40B4-BE49-F238E27FC236}">
                <a16:creationId xmlns:a16="http://schemas.microsoft.com/office/drawing/2014/main" xmlns="" id="{226B64CC-25BB-F549-8223-6EAE6CC7600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813088" y="8493125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Date Placeholder 1">
            <a:extLst>
              <a:ext uri="{FF2B5EF4-FFF2-40B4-BE49-F238E27FC236}">
                <a16:creationId xmlns:a16="http://schemas.microsoft.com/office/drawing/2014/main" xmlns="" id="{7B5946ED-0166-E947-9B49-E052E60F3E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E2A354-A79E-3E4D-BC7C-85327B09F31D}" type="datetimeFigureOut">
              <a:rPr lang="en-US"/>
              <a:pPr>
                <a:defRPr/>
              </a:pPr>
              <a:t>11/3/2022</a:t>
            </a:fld>
            <a:endParaRPr lang="en-US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xmlns="" id="{33E7C157-671A-EB4A-BEAD-38EA57819A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xmlns="" id="{A150605F-0CCD-3D42-8AC8-89F25857D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1EE445-8389-1F45-A1E7-5FA68C71D072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1268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xmlns="" id="{06BAFC78-4BD4-9745-956A-CD7574AADC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192213" y="519113"/>
            <a:ext cx="14955837" cy="188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Modifiez le style du titre</a:t>
            </a:r>
            <a:endParaRPr lang="en-US" altLang="fr-FR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xmlns="" id="{F83DDDDE-3818-794C-A7D2-67AE9BC5844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192213" y="2597150"/>
            <a:ext cx="14955837" cy="618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Modifiez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  <a:endParaRPr lang="en-US" alt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5AD3ED1-C3A0-1B4D-873D-E3DD42786A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2213" y="9040813"/>
            <a:ext cx="3902075" cy="5191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707">
                <a:solidFill>
                  <a:schemeClr val="tx1">
                    <a:tint val="75000"/>
                  </a:schemeClr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</a:lstStyle>
          <a:p>
            <a:pPr>
              <a:defRPr/>
            </a:pPr>
            <a:fld id="{8C5A69D6-5033-1C45-B495-7D77B0491071}" type="datetimeFigureOut">
              <a:rPr lang="en-US"/>
              <a:pPr>
                <a:defRPr/>
              </a:pPr>
              <a:t>11/3/2022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D3C1FEA-49B9-A64B-B6F0-7627903FF1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743575" y="9040813"/>
            <a:ext cx="5853113" cy="5191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707">
                <a:solidFill>
                  <a:schemeClr val="tx1">
                    <a:tint val="75000"/>
                  </a:schemeClr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A7D4896-70EE-934F-80D6-160C07D5C3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245975" y="9040813"/>
            <a:ext cx="3902075" cy="5191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hangingPunct="1">
              <a:defRPr sz="1707">
                <a:solidFill>
                  <a:schemeClr val="tx1">
                    <a:tint val="75000"/>
                  </a:schemeClr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</a:lstStyle>
          <a:p>
            <a:pPr>
              <a:defRPr/>
            </a:pPr>
            <a:fld id="{591D0918-8336-ED47-96C2-6931C6B164ED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1" r:id="rId1"/>
    <p:sldLayoutId id="2147483862" r:id="rId2"/>
    <p:sldLayoutId id="2147483864" r:id="rId3"/>
    <p:sldLayoutId id="2147483866" r:id="rId4"/>
    <p:sldLayoutId id="2147483867" r:id="rId5"/>
  </p:sldLayoutIdLst>
  <p:txStyles>
    <p:titleStyle>
      <a:lvl1pPr algn="l" defTabSz="130016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62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130016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 Light" panose="020F0302020204030204" pitchFamily="34" charset="0"/>
        </a:defRPr>
      </a:lvl2pPr>
      <a:lvl3pPr algn="l" defTabSz="130016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 Light" panose="020F0302020204030204" pitchFamily="34" charset="0"/>
        </a:defRPr>
      </a:lvl3pPr>
      <a:lvl4pPr algn="l" defTabSz="130016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 Light" panose="020F0302020204030204" pitchFamily="34" charset="0"/>
        </a:defRPr>
      </a:lvl4pPr>
      <a:lvl5pPr algn="l" defTabSz="130016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1300163" rtl="0" fontAlgn="base">
        <a:lnSpc>
          <a:spcPct val="90000"/>
        </a:lnSpc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1300163" rtl="0" fontAlgn="base">
        <a:lnSpc>
          <a:spcPct val="90000"/>
        </a:lnSpc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1300163" rtl="0" fontAlgn="base">
        <a:lnSpc>
          <a:spcPct val="90000"/>
        </a:lnSpc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1300163" rtl="0" fontAlgn="base">
        <a:lnSpc>
          <a:spcPct val="90000"/>
        </a:lnSpc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323850" indent="-323850" algn="l" defTabSz="1300163" rtl="0" eaLnBrk="0" fontAlgn="base" hangingPunct="0">
        <a:lnSpc>
          <a:spcPct val="90000"/>
        </a:lnSpc>
        <a:spcBef>
          <a:spcPts val="1425"/>
        </a:spcBef>
        <a:spcAft>
          <a:spcPct val="0"/>
        </a:spcAft>
        <a:buFont typeface="Arial" panose="020B0604020202020204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1pPr>
      <a:lvl2pPr marL="974725" indent="-323850" algn="l" defTabSz="1300163" rtl="0" eaLnBrk="0" fontAlgn="base" hangingPunct="0">
        <a:lnSpc>
          <a:spcPct val="90000"/>
        </a:lnSpc>
        <a:spcBef>
          <a:spcPts val="713"/>
        </a:spcBef>
        <a:spcAft>
          <a:spcPct val="0"/>
        </a:spcAft>
        <a:buFont typeface="Arial" panose="020B0604020202020204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2pPr>
      <a:lvl3pPr marL="1624013" indent="-323850" algn="l" defTabSz="1300163" rtl="0" eaLnBrk="0" fontAlgn="base" hangingPunct="0">
        <a:lnSpc>
          <a:spcPct val="90000"/>
        </a:lnSpc>
        <a:spcBef>
          <a:spcPts val="713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74888" indent="-323850" algn="l" defTabSz="1300163" rtl="0" eaLnBrk="0" fontAlgn="base" hangingPunct="0">
        <a:lnSpc>
          <a:spcPct val="90000"/>
        </a:lnSpc>
        <a:spcBef>
          <a:spcPts val="713"/>
        </a:spcBef>
        <a:spcAft>
          <a:spcPct val="0"/>
        </a:spcAft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925763" indent="-323850" algn="l" defTabSz="1300163" rtl="0" eaLnBrk="0" fontAlgn="base" hangingPunct="0">
        <a:lnSpc>
          <a:spcPct val="90000"/>
        </a:lnSpc>
        <a:spcBef>
          <a:spcPts val="713"/>
        </a:spcBef>
        <a:spcAft>
          <a:spcPct val="0"/>
        </a:spcAft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576264" indent="-325115" algn="l" defTabSz="1300460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6pPr>
      <a:lvl7pPr marL="4226494" indent="-325115" algn="l" defTabSz="1300460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7pPr>
      <a:lvl8pPr marL="4876724" indent="-325115" algn="l" defTabSz="1300460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8pPr>
      <a:lvl9pPr marL="5526954" indent="-325115" algn="l" defTabSz="1300460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1pPr>
      <a:lvl2pPr marL="650230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2pPr>
      <a:lvl3pPr marL="1300460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3pPr>
      <a:lvl4pPr marL="1950690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4pPr>
      <a:lvl5pPr marL="2600919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5pPr>
      <a:lvl6pPr marL="3251149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6pPr>
      <a:lvl7pPr marL="3901379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7pPr>
      <a:lvl8pPr marL="4551609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8pPr>
      <a:lvl9pPr marL="5201839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xmlns="" id="{153D4AFE-32DB-4D41-9A68-C0492019D6C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90814" y="340296"/>
            <a:ext cx="9158635" cy="8247062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4108878"/>
      </p:ext>
    </p:extLst>
  </p:cSld>
  <p:clrMapOvr>
    <a:masterClrMapping/>
  </p:clrMapOvr>
</p:sld>
</file>

<file path=ppt/theme/theme1.xml><?xml version="1.0" encoding="utf-8"?>
<a:theme xmlns:a="http://schemas.openxmlformats.org/drawingml/2006/main" name="Titre et puces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</TotalTime>
  <Pages>0</Pages>
  <Words>0</Words>
  <Characters>0</Characters>
  <Application>Microsoft Office PowerPoint</Application>
  <PresentationFormat>Personnalisé</PresentationFormat>
  <Lines>0</Lines>
  <Paragraphs>0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Gill Sans</vt:lpstr>
      <vt:lpstr>ヒラギノ角ゴ ProN W3</vt:lpstr>
      <vt:lpstr>Titre et puces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subject/>
  <dc:creator>Bordeaux Neurocampus</dc:creator>
  <cp:keywords/>
  <dc:description/>
  <cp:lastModifiedBy>Bordeaux Neurocampus</cp:lastModifiedBy>
  <cp:revision>11</cp:revision>
  <dcterms:modified xsi:type="dcterms:W3CDTF">2022-11-03T15:28:50Z</dcterms:modified>
</cp:coreProperties>
</file>