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4"/>
  </p:handoutMasterIdLst>
  <p:sldIdLst>
    <p:sldId id="261" r:id="rId2"/>
    <p:sldId id="262" r:id="rId3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3"/>
    <p:restoredTop sz="94598"/>
  </p:normalViewPr>
  <p:slideViewPr>
    <p:cSldViewPr>
      <p:cViewPr varScale="1">
        <p:scale>
          <a:sx n="65" d="100"/>
          <a:sy n="65" d="100"/>
        </p:scale>
        <p:origin x="378" y="84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90CE133-B39C-8046-B480-A0C35FDAF458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B05254C6-DD2B-2948-9BA7-57A0EA116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291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FA1DD010-1900-0C42-8DFB-ADE947DB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8F28-AC62-1A43-B930-A1CA32FD51D9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B4646135-FCEF-7B49-8850-D2711262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8FCC6D18-CA2E-0A42-8654-008D1F95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37ED-3476-3548-B06A-566779AE17F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72E0796C-0DD3-6C41-8CD7-0515661EC8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EABFA2B3-60A2-0242-B5C4-29F3164572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3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361B3889-6537-A54F-84C2-7C535F7D33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E6321B82-0C90-EC4A-AF9A-88C9D9A8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DB0D-F7F4-334C-957B-A20725DD4846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8B96638E-72EE-B549-99A2-CB6059229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F55E594-4B7E-7D4B-87AA-55FD3779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FF1A3-BE13-3B4E-BBC0-415CBFBD02F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46EFD0CE-1B85-7B43-96C3-433AEB2388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18ABF224-D4D3-8749-B8B4-9A1C0643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68F7-8404-6A40-A422-2D878DA2733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41456E2C-175D-1346-8480-05ECE4A1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B4895705-D4F5-DD47-903D-F937C0FB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53F02-CD9C-224B-8EB6-0D8CE875ABC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7F90A58C-D628-664B-ABEB-C1D0C52AE9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E9F4CDD2-A704-874B-97CB-5350A4E672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19E5E04-E875-5543-8DE7-5570D4421D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DF5AE71F-5603-FB48-9050-E2B764C3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F12FE-A37D-CB45-B2FC-6D1A90FFBFFB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90CFC02F-90BC-F941-B9EF-0EF6BC82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C7DAAA90-59C0-974D-A436-49E3F14D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7705-1951-9340-908B-0274F02DD0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BEB36233-3DD8-FA4A-82F7-182F3CF940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F1477234-80E7-1C4E-B5D0-64FED101A2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="" xmlns:a16="http://schemas.microsoft.com/office/drawing/2014/main" id="{1314A561-D7B4-904C-8B6E-EEA4FC8C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8F79-0C92-6648-BA0F-808C2450BBF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="" xmlns:a16="http://schemas.microsoft.com/office/drawing/2014/main" id="{7BDBC17F-8536-CE49-9F85-BF1CDBED6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="" xmlns:a16="http://schemas.microsoft.com/office/drawing/2014/main" id="{67FE83A2-3C18-B646-A097-0FBA8BBC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7076A-0BE8-564C-B861-A25893CA6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3BC37EEA-7F8F-0D49-928A-6D2AFD51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10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285AD02F-481D-AA46-9E19-2D4EE18FB2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="" xmlns:a16="http://schemas.microsoft.com/office/drawing/2014/main" id="{0DFB444E-DC64-E34B-ADD5-598F8DCE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5595E-48FB-6749-9E67-EAFF4152DE15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29FB173F-C246-154E-8326-84306444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8469ED1B-3790-8947-863C-828AEC80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B152-8084-434E-B446-5A0AF49BEAD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0BEB0CAF-1EFC-6C49-9FFE-74A2E177CA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40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="" xmlns:a16="http://schemas.microsoft.com/office/drawing/2014/main" id="{EEED1932-E02E-4D4D-86D9-E9AC13D22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9913" y="8446366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="" xmlns:a16="http://schemas.microsoft.com/office/drawing/2014/main" id="{7B5946ED-0166-E947-9B49-E052E60F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A354-A79E-3E4D-BC7C-85327B09F31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33E7C157-671A-EB4A-BEAD-38EA5781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="" xmlns:a16="http://schemas.microsoft.com/office/drawing/2014/main" id="{A150605F-0CCD-3D42-8AC8-89F25857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E445-8389-1F45-A1E7-5FA68C71D0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85978578-9C76-1E48-80B7-9533907BB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9892" y="8816661"/>
            <a:ext cx="1702421" cy="4483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1507" y="8661523"/>
            <a:ext cx="1072871" cy="6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26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3F740A36-4368-E840-BDB3-86E99596C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4CC33166-7B0C-D748-950C-BC46B770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08FC-F746-BD46-B720-2E88FB811547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7F9241F2-66B2-7C44-A2ED-467D798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1247BD16-71C6-8A4F-AD83-9397AE1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27C9C-33FE-DA49-9CEE-2F92D2A1F1F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1A121BE3-17D7-2640-A6C9-F6A6F8702D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46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A493F22D-9253-0546-B8D1-8663872785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rtlCol="0">
            <a:normAutofit/>
          </a:bodyPr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A6CF7EC6-6396-6C42-B9DF-91DD0530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1CB91-B418-4849-968A-1BB8B398A85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6268CF3E-4C5A-DE4E-9F45-8B072AC87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A6479064-D484-2F41-8B92-05834FE7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12CA4-82AC-5D46-8A99-23A443ABCD8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390274DD-C255-F840-978F-0E46761071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6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569D0862-6C1C-8445-803F-4AD4AF345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A0D36842-C357-B849-9651-E1E37D028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1DEF-74F9-E645-B3D1-594FF9E611AA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A179BD3-BE98-D84A-B314-681E3330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22D3F4D-8F75-6F45-A1CB-4A128C5B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B8A4-78B0-1B48-9615-2E111538178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9F2A3C4C-5ED0-8240-819E-699F70DDF2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1243" y="65200"/>
            <a:ext cx="2273614" cy="17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03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ADD346C4-7E1B-BE4E-A8E3-46664150D4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68" y="0"/>
            <a:ext cx="4071342" cy="170844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9607A1B3-57E2-B047-A3C9-69B5724C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C1EB-0D2F-1744-AAEA-949F1C670BF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17D991FB-1C39-B54E-A369-E9EFB823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FB0D76B0-1C0B-904E-ACE4-4363B82C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CD19A-38FF-B34D-BC30-E0948D16F0F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65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06BAFC78-4BD4-9745-956A-CD7574AAD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F83DDDDE-3818-794C-A7D2-67AE9BC5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C5A69D6-5033-1C45-B495-7D77B049107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591D0918-8336-ED47-96C2-6931C6B164E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C3B5F28C-E052-6842-ADF3-476F09CEFF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5595" y="10792"/>
            <a:ext cx="10585176" cy="828920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1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Pages>0</Pages>
  <Words>0</Words>
  <Characters>0</Characters>
  <Application>Microsoft Office PowerPoint</Application>
  <PresentationFormat>Personnalisé</PresentationFormat>
  <Lines>0</Lines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16</cp:revision>
  <dcterms:modified xsi:type="dcterms:W3CDTF">2022-11-03T15:28:35Z</dcterms:modified>
</cp:coreProperties>
</file>