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6" r:id="rId1"/>
  </p:sldMasterIdLst>
  <p:handoutMasterIdLst>
    <p:handoutMasterId r:id="rId4"/>
  </p:handoutMasterIdLst>
  <p:sldIdLst>
    <p:sldId id="261" r:id="rId2"/>
    <p:sldId id="262" r:id="rId3"/>
  </p:sldIdLst>
  <p:sldSz cx="17340263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5pPr>
    <a:lvl6pPr marL="2286000" algn="l" defTabSz="914400" rtl="0" eaLnBrk="1" latinLnBrk="0" hangingPunct="1"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6pPr>
    <a:lvl7pPr marL="2743200" algn="l" defTabSz="914400" rtl="0" eaLnBrk="1" latinLnBrk="0" hangingPunct="1"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7pPr>
    <a:lvl8pPr marL="3200400" algn="l" defTabSz="914400" rtl="0" eaLnBrk="1" latinLnBrk="0" hangingPunct="1"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8pPr>
    <a:lvl9pPr marL="3657600" algn="l" defTabSz="914400" rtl="0" eaLnBrk="1" latinLnBrk="0" hangingPunct="1"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54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8"/>
    <p:restoredTop sz="94622"/>
  </p:normalViewPr>
  <p:slideViewPr>
    <p:cSldViewPr>
      <p:cViewPr varScale="1">
        <p:scale>
          <a:sx n="57" d="100"/>
          <a:sy n="57" d="100"/>
        </p:scale>
        <p:origin x="114" y="324"/>
      </p:cViewPr>
      <p:guideLst>
        <p:guide orient="horz" pos="3072"/>
        <p:guide pos="546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313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3896B3DF-73B2-7249-8F9C-9BCAD00243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3459DFA0-C8B4-914F-953E-B65B2F9911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E3E67735-F525-43A5-A0C4-CD0F59EEBF79}" type="datetimeFigureOut">
              <a:rPr lang="fr-FR"/>
              <a:pPr>
                <a:defRPr/>
              </a:pPr>
              <a:t>03/11/2022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C72AE460-8B85-FF45-8547-A27C93E40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8B54A237-2C5A-134A-917A-9B9FE0C3E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CB04E982-5615-42E0-B81B-655654799A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381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5571D45E-20FF-524C-8913-EF575CA6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454EE-5750-4196-8074-0CCA5BB51D85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3AAA7AF5-8676-1349-B53A-0BF4320D2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F12D5583-1EE2-AE4A-8A3B-48EB6A77F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40A75-1F07-4C25-B0DD-6E8455BEA8B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2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24CE94A8-7F6A-3D46-815D-940A64279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4A6BD-9FED-4CAD-8887-3F965CA61FB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EB00AC93-658D-BA45-9C4B-8A56311F9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EE446F5D-1BB8-F942-8748-1FCE77319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E73C2-9B23-4208-A391-D5BEF2CFC18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39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112" y="2431628"/>
            <a:ext cx="14955977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8477B84D-FBD7-9848-B9D6-6435B9FF9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3055C-7A3A-49EF-8DA9-7B61410A5B3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CC2AA536-FCC0-D94F-ADF2-3627E0EC0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EB323C14-8771-2A47-BB17-8E5E3515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946D4-4AA6-46BA-A591-8FCD9AC9959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96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7FC0E0D4-6164-7D4B-A922-8577D99E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89D0B-7F0E-468D-9F3B-49D26B0A281B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FACB4964-FAC9-8444-B41A-59FDAB31D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CCC9A4A9-074A-A448-9A52-0A1363C15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6A2EE-D13D-4151-9CC1-6A63A171C76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0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519290"/>
            <a:ext cx="14955977" cy="18852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403" y="2390987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4403" y="3562773"/>
            <a:ext cx="7335743" cy="52403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508" y="2390987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508" y="3562773"/>
            <a:ext cx="7371870" cy="52403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="" xmlns:a16="http://schemas.microsoft.com/office/drawing/2014/main" id="{26F48064-DB40-1448-B708-BC37FF55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D2E67-7FB4-43D1-9EFF-64BF24DED150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="" xmlns:a16="http://schemas.microsoft.com/office/drawing/2014/main" id="{3FE7E01D-9857-FE41-90C2-2E5FBFB90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="" xmlns:a16="http://schemas.microsoft.com/office/drawing/2014/main" id="{6E0C2637-85FD-A947-A902-5B20AD25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66429-84E8-4210-88FB-1BA3537B00E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3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2">
            <a:extLst>
              <a:ext uri="{FF2B5EF4-FFF2-40B4-BE49-F238E27FC236}">
                <a16:creationId xmlns="" xmlns:a16="http://schemas.microsoft.com/office/drawing/2014/main" id="{8F671EFC-8D3D-3446-93D1-76E9245A9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4EBFB-3032-4538-99A1-FA758356F23F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="" xmlns:a16="http://schemas.microsoft.com/office/drawing/2014/main" id="{A8863958-4020-0A4E-B25A-5613B28E2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48AEEBF0-523D-F741-BA25-0B04858D2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26A1F-0C66-4774-867C-07A2099446E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4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3175" y="8515350"/>
            <a:ext cx="283051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3088" y="849312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1">
            <a:extLst>
              <a:ext uri="{FF2B5EF4-FFF2-40B4-BE49-F238E27FC236}">
                <a16:creationId xmlns="" xmlns:a16="http://schemas.microsoft.com/office/drawing/2014/main" id="{2B31DD00-44C6-1140-AAB6-50DC5A0F4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F3971-CD3D-4ED6-A15F-CA25259C6E8E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5A1665F5-FC73-6449-AB93-0616AA80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="" xmlns:a16="http://schemas.microsoft.com/office/drawing/2014/main" id="{6FC3B61F-571B-EC47-8528-B55AE07E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12A62-65D8-4776-B020-5DFD3DA3592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81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1870" y="1404338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4FA30232-A467-D44E-8C1A-7C349C8AE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4E473-D498-42E5-98C3-09523E9FC223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EB55F982-99C2-A344-9395-9C9A2179B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4E120E97-A770-604E-9FFC-55FEFBF4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32D94-4D4B-4792-AA3D-D353DD3871D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99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71870" y="1404338"/>
            <a:ext cx="8778508" cy="6931378"/>
          </a:xfrm>
        </p:spPr>
        <p:txBody>
          <a:bodyPr rtlCol="0">
            <a:normAutofit/>
          </a:bodyPr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481EAC58-CEE3-6241-BD90-9D8FDF34B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EC55E-B414-4D5F-AD92-F197CCA9395F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29E94A09-A809-A04C-91E3-9F5DB3E49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05DDF39E-5B88-484B-8AF9-D59C652D4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0C451-BE6E-4364-866B-BBE0B9243C7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72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6A696924-27BA-214D-B3E9-6B79AAC8E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D5967-D81C-4BBE-8E1B-3FFFAD9B87D3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C6602ECA-3C8D-FB43-8574-DDB72ADEF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CA9B90FD-7391-9244-AD41-053E5467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44B1F-36DF-4EC7-BB2A-4CCE1A8A3F7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3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538" y="123825"/>
            <a:ext cx="20002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83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09126" y="519289"/>
            <a:ext cx="3738994" cy="82657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143" y="519289"/>
            <a:ext cx="11000229" cy="82657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955BDF62-1750-4544-BE18-A92A766F6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74CF7-D1C8-4172-9F18-EF5EB6DD6020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D123ACD9-9B38-DE46-8CA7-A08BA2752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326CF7E5-6A75-1F43-B8CF-CEA596B00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46B41-F971-4CC5-B825-C936E8C6EEF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4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1192213" y="519113"/>
            <a:ext cx="149558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  <a:endParaRPr lang="en-US" altLang="fr-FR" smtClean="0"/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92213" y="2597150"/>
            <a:ext cx="14955837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n-US" altLang="fr-FR" smtClean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AD3ED1-C3A0-1B4D-873D-E3DD42786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2213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93BEF552-D33D-441A-A652-6D926910D2C0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3C1FEA-49B9-A64B-B6F0-7627903FF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3575" y="9040813"/>
            <a:ext cx="58531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7D4896-70EE-934F-80D6-160C07D5C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45975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AFF9C286-011C-4535-82AA-CD95543706C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iming>
    <p:tnLst>
      <p:par>
        <p:cTn id="1" dur="indefinite" restart="never" nodeType="tmRoot"/>
      </p:par>
    </p:tnLst>
  </p:timing>
  <p:txStyles>
    <p:titleStyle>
      <a:lvl1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2pPr>
      <a:lvl3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3pPr>
      <a:lvl4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4pPr>
      <a:lvl5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23850" indent="-323850" algn="l" defTabSz="1300163" rtl="0" eaLnBrk="0" fontAlgn="base" hangingPunct="0">
        <a:lnSpc>
          <a:spcPct val="90000"/>
        </a:lnSpc>
        <a:spcBef>
          <a:spcPts val="1425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74725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01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888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2050" y="0"/>
            <a:ext cx="10868025" cy="851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1473435"/>
      </p:ext>
    </p:extLst>
  </p:cSld>
  <p:clrMapOvr>
    <a:masterClrMapping/>
  </p:clrMapOvr>
</p:sld>
</file>

<file path=ppt/theme/theme1.xml><?xml version="1.0" encoding="utf-8"?>
<a:theme xmlns:a="http://schemas.openxmlformats.org/drawingml/2006/main" name="Titre et puces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Pages>0</Pages>
  <Words>0</Words>
  <Characters>0</Characters>
  <Application>Microsoft Office PowerPoint</Application>
  <PresentationFormat>Personnalisé</PresentationFormat>
  <Lines>0</Lines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Gill Sans</vt:lpstr>
      <vt:lpstr>ヒラギノ角ゴ ProN W3</vt:lpstr>
      <vt:lpstr>Titre et puces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Bordeaux Neurocampus</dc:creator>
  <cp:keywords/>
  <dc:description/>
  <cp:lastModifiedBy>Bordeaux Neurocampus</cp:lastModifiedBy>
  <cp:revision>9</cp:revision>
  <dcterms:modified xsi:type="dcterms:W3CDTF">2022-11-03T15:26:18Z</dcterms:modified>
</cp:coreProperties>
</file>